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69" r:id="rId11"/>
    <p:sldId id="270" r:id="rId12"/>
    <p:sldId id="271" r:id="rId13"/>
    <p:sldId id="274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F3B3A1-30D3-4969-8AB4-1C873DAE2DA1}" v="148" dt="2019-11-21T21:27:23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8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dge Hwdge" userId="31e371228627db0f" providerId="LiveId" clId="{AAF3B3A1-30D3-4969-8AB4-1C873DAE2DA1}"/>
    <pc:docChg chg="undo redo custSel addSld delSld modSld">
      <pc:chgData name="Hwdge Hwdge" userId="31e371228627db0f" providerId="LiveId" clId="{AAF3B3A1-30D3-4969-8AB4-1C873DAE2DA1}" dt="2019-11-21T21:27:31.487" v="3263" actId="1076"/>
      <pc:docMkLst>
        <pc:docMk/>
      </pc:docMkLst>
      <pc:sldChg chg="addSp modSp">
        <pc:chgData name="Hwdge Hwdge" userId="31e371228627db0f" providerId="LiveId" clId="{AAF3B3A1-30D3-4969-8AB4-1C873DAE2DA1}" dt="2019-11-21T21:22:04.790" v="2625" actId="1076"/>
        <pc:sldMkLst>
          <pc:docMk/>
          <pc:sldMk cId="1759994832" sldId="261"/>
        </pc:sldMkLst>
        <pc:spChg chg="mod">
          <ac:chgData name="Hwdge Hwdge" userId="31e371228627db0f" providerId="LiveId" clId="{AAF3B3A1-30D3-4969-8AB4-1C873DAE2DA1}" dt="2019-11-21T21:22:04.790" v="2625" actId="1076"/>
          <ac:spMkLst>
            <pc:docMk/>
            <pc:sldMk cId="1759994832" sldId="261"/>
            <ac:spMk id="3" creationId="{00000000-0000-0000-0000-000000000000}"/>
          </ac:spMkLst>
        </pc:spChg>
        <pc:picChg chg="add mod">
          <ac:chgData name="Hwdge Hwdge" userId="31e371228627db0f" providerId="LiveId" clId="{AAF3B3A1-30D3-4969-8AB4-1C873DAE2DA1}" dt="2019-11-21T21:00:04.572" v="1005" actId="1076"/>
          <ac:picMkLst>
            <pc:docMk/>
            <pc:sldMk cId="1759994832" sldId="261"/>
            <ac:picMk id="4" creationId="{CED4CCF5-D554-46B0-81FF-AD5280BFE379}"/>
          </ac:picMkLst>
        </pc:picChg>
        <pc:picChg chg="add mod">
          <ac:chgData name="Hwdge Hwdge" userId="31e371228627db0f" providerId="LiveId" clId="{AAF3B3A1-30D3-4969-8AB4-1C873DAE2DA1}" dt="2019-11-21T21:00:15.953" v="1010" actId="1076"/>
          <ac:picMkLst>
            <pc:docMk/>
            <pc:sldMk cId="1759994832" sldId="261"/>
            <ac:picMk id="5" creationId="{71F8C2FE-ACC2-4250-A2FF-FAF086731B7A}"/>
          </ac:picMkLst>
        </pc:picChg>
        <pc:picChg chg="add mod">
          <ac:chgData name="Hwdge Hwdge" userId="31e371228627db0f" providerId="LiveId" clId="{AAF3B3A1-30D3-4969-8AB4-1C873DAE2DA1}" dt="2019-11-21T21:00:27.026" v="1014" actId="1076"/>
          <ac:picMkLst>
            <pc:docMk/>
            <pc:sldMk cId="1759994832" sldId="261"/>
            <ac:picMk id="6" creationId="{0591E561-5CCD-4434-853F-019AA9C36C30}"/>
          </ac:picMkLst>
        </pc:picChg>
      </pc:sldChg>
      <pc:sldChg chg="del">
        <pc:chgData name="Hwdge Hwdge" userId="31e371228627db0f" providerId="LiveId" clId="{AAF3B3A1-30D3-4969-8AB4-1C873DAE2DA1}" dt="2019-11-21T21:00:39.497" v="1015" actId="2696"/>
        <pc:sldMkLst>
          <pc:docMk/>
          <pc:sldMk cId="1663117737" sldId="262"/>
        </pc:sldMkLst>
      </pc:sldChg>
      <pc:sldChg chg="del">
        <pc:chgData name="Hwdge Hwdge" userId="31e371228627db0f" providerId="LiveId" clId="{AAF3B3A1-30D3-4969-8AB4-1C873DAE2DA1}" dt="2019-11-21T21:00:40.267" v="1016" actId="2696"/>
        <pc:sldMkLst>
          <pc:docMk/>
          <pc:sldMk cId="3849208853" sldId="263"/>
        </pc:sldMkLst>
      </pc:sldChg>
      <pc:sldChg chg="addSp delSp modSp">
        <pc:chgData name="Hwdge Hwdge" userId="31e371228627db0f" providerId="LiveId" clId="{AAF3B3A1-30D3-4969-8AB4-1C873DAE2DA1}" dt="2019-11-21T21:27:31.487" v="3263" actId="1076"/>
        <pc:sldMkLst>
          <pc:docMk/>
          <pc:sldMk cId="2416708691" sldId="264"/>
        </pc:sldMkLst>
        <pc:spChg chg="mod">
          <ac:chgData name="Hwdge Hwdge" userId="31e371228627db0f" providerId="LiveId" clId="{AAF3B3A1-30D3-4969-8AB4-1C873DAE2DA1}" dt="2019-11-21T21:26:49.237" v="3248" actId="27636"/>
          <ac:spMkLst>
            <pc:docMk/>
            <pc:sldMk cId="2416708691" sldId="264"/>
            <ac:spMk id="3" creationId="{00000000-0000-0000-0000-000000000000}"/>
          </ac:spMkLst>
        </pc:spChg>
        <pc:picChg chg="add del mod">
          <ac:chgData name="Hwdge Hwdge" userId="31e371228627db0f" providerId="LiveId" clId="{AAF3B3A1-30D3-4969-8AB4-1C873DAE2DA1}" dt="2019-11-21T21:26:52.171" v="3250" actId="478"/>
          <ac:picMkLst>
            <pc:docMk/>
            <pc:sldMk cId="2416708691" sldId="264"/>
            <ac:picMk id="4" creationId="{B6280F2C-B72B-4C00-842C-AFE893A2A5FE}"/>
          </ac:picMkLst>
        </pc:picChg>
        <pc:picChg chg="add mod">
          <ac:chgData name="Hwdge Hwdge" userId="31e371228627db0f" providerId="LiveId" clId="{AAF3B3A1-30D3-4969-8AB4-1C873DAE2DA1}" dt="2019-11-21T21:27:28.602" v="3260" actId="1076"/>
          <ac:picMkLst>
            <pc:docMk/>
            <pc:sldMk cId="2416708691" sldId="264"/>
            <ac:picMk id="5" creationId="{8BA272C3-33D5-4DB9-B987-B8BDC5FED8A2}"/>
          </ac:picMkLst>
        </pc:picChg>
        <pc:picChg chg="add mod">
          <ac:chgData name="Hwdge Hwdge" userId="31e371228627db0f" providerId="LiveId" clId="{AAF3B3A1-30D3-4969-8AB4-1C873DAE2DA1}" dt="2019-11-21T21:27:31.487" v="3263" actId="1076"/>
          <ac:picMkLst>
            <pc:docMk/>
            <pc:sldMk cId="2416708691" sldId="264"/>
            <ac:picMk id="7" creationId="{5815FF50-93C9-4CD7-BEE3-E5583AE8D460}"/>
          </ac:picMkLst>
        </pc:picChg>
      </pc:sldChg>
      <pc:sldChg chg="modSp add">
        <pc:chgData name="Hwdge Hwdge" userId="31e371228627db0f" providerId="LiveId" clId="{AAF3B3A1-30D3-4969-8AB4-1C873DAE2DA1}" dt="2019-11-21T21:00:54.699" v="1038" actId="20577"/>
        <pc:sldMkLst>
          <pc:docMk/>
          <pc:sldMk cId="2499888936" sldId="265"/>
        </pc:sldMkLst>
        <pc:spChg chg="mod">
          <ac:chgData name="Hwdge Hwdge" userId="31e371228627db0f" providerId="LiveId" clId="{AAF3B3A1-30D3-4969-8AB4-1C873DAE2DA1}" dt="2019-11-21T21:00:54.699" v="1038" actId="20577"/>
          <ac:spMkLst>
            <pc:docMk/>
            <pc:sldMk cId="2499888936" sldId="265"/>
            <ac:spMk id="2" creationId="{A8C51684-1B2E-41C5-80D4-5121B6195B4B}"/>
          </ac:spMkLst>
        </pc:spChg>
      </pc:sldChg>
      <pc:sldChg chg="addSp delSp modSp add del">
        <pc:chgData name="Hwdge Hwdge" userId="31e371228627db0f" providerId="LiveId" clId="{AAF3B3A1-30D3-4969-8AB4-1C873DAE2DA1}" dt="2019-11-21T21:17:30.932" v="1614" actId="2696"/>
        <pc:sldMkLst>
          <pc:docMk/>
          <pc:sldMk cId="144984521" sldId="266"/>
        </pc:sldMkLst>
        <pc:spChg chg="del">
          <ac:chgData name="Hwdge Hwdge" userId="31e371228627db0f" providerId="LiveId" clId="{AAF3B3A1-30D3-4969-8AB4-1C873DAE2DA1}" dt="2019-11-21T21:02:27.583" v="1040" actId="478"/>
          <ac:spMkLst>
            <pc:docMk/>
            <pc:sldMk cId="144984521" sldId="266"/>
            <ac:spMk id="2" creationId="{DC9E287D-68F5-499D-9FC8-E6957C8A218B}"/>
          </ac:spMkLst>
        </pc:spChg>
        <pc:spChg chg="del">
          <ac:chgData name="Hwdge Hwdge" userId="31e371228627db0f" providerId="LiveId" clId="{AAF3B3A1-30D3-4969-8AB4-1C873DAE2DA1}" dt="2019-11-21T21:02:27.583" v="1040" actId="478"/>
          <ac:spMkLst>
            <pc:docMk/>
            <pc:sldMk cId="144984521" sldId="266"/>
            <ac:spMk id="3" creationId="{F26F8208-F296-4EB5-A1C7-FD5F2388E95D}"/>
          </ac:spMkLst>
        </pc:spChg>
        <pc:picChg chg="add mod">
          <ac:chgData name="Hwdge Hwdge" userId="31e371228627db0f" providerId="LiveId" clId="{AAF3B3A1-30D3-4969-8AB4-1C873DAE2DA1}" dt="2019-11-21T21:02:34.794" v="1045" actId="1076"/>
          <ac:picMkLst>
            <pc:docMk/>
            <pc:sldMk cId="144984521" sldId="266"/>
            <ac:picMk id="5" creationId="{68C5FF6E-F80F-49D3-A479-C870140F4724}"/>
          </ac:picMkLst>
        </pc:picChg>
      </pc:sldChg>
      <pc:sldChg chg="addSp delSp modSp add">
        <pc:chgData name="Hwdge Hwdge" userId="31e371228627db0f" providerId="LiveId" clId="{AAF3B3A1-30D3-4969-8AB4-1C873DAE2DA1}" dt="2019-11-21T21:02:47.966" v="1052" actId="962"/>
        <pc:sldMkLst>
          <pc:docMk/>
          <pc:sldMk cId="2694915497" sldId="267"/>
        </pc:sldMkLst>
        <pc:picChg chg="add mod">
          <ac:chgData name="Hwdge Hwdge" userId="31e371228627db0f" providerId="LiveId" clId="{AAF3B3A1-30D3-4969-8AB4-1C873DAE2DA1}" dt="2019-11-21T21:02:47.966" v="1052" actId="962"/>
          <ac:picMkLst>
            <pc:docMk/>
            <pc:sldMk cId="2694915497" sldId="267"/>
            <ac:picMk id="3" creationId="{867AEC62-9EFF-46E3-8B85-23EC5B53A298}"/>
          </ac:picMkLst>
        </pc:picChg>
        <pc:picChg chg="del">
          <ac:chgData name="Hwdge Hwdge" userId="31e371228627db0f" providerId="LiveId" clId="{AAF3B3A1-30D3-4969-8AB4-1C873DAE2DA1}" dt="2019-11-21T21:02:45.085" v="1049" actId="478"/>
          <ac:picMkLst>
            <pc:docMk/>
            <pc:sldMk cId="2694915497" sldId="267"/>
            <ac:picMk id="5" creationId="{68C5FF6E-F80F-49D3-A479-C870140F4724}"/>
          </ac:picMkLst>
        </pc:picChg>
      </pc:sldChg>
      <pc:sldChg chg="addSp delSp modSp add">
        <pc:chgData name="Hwdge Hwdge" userId="31e371228627db0f" providerId="LiveId" clId="{AAF3B3A1-30D3-4969-8AB4-1C873DAE2DA1}" dt="2019-11-21T21:02:54.747" v="1057" actId="14100"/>
        <pc:sldMkLst>
          <pc:docMk/>
          <pc:sldMk cId="261181405" sldId="268"/>
        </pc:sldMkLst>
        <pc:picChg chg="add mod">
          <ac:chgData name="Hwdge Hwdge" userId="31e371228627db0f" providerId="LiveId" clId="{AAF3B3A1-30D3-4969-8AB4-1C873DAE2DA1}" dt="2019-11-21T21:02:54.747" v="1057" actId="14100"/>
          <ac:picMkLst>
            <pc:docMk/>
            <pc:sldMk cId="261181405" sldId="268"/>
            <ac:picMk id="3" creationId="{425A6E89-F59A-4D6E-A0B2-76B35A19D6EF}"/>
          </ac:picMkLst>
        </pc:picChg>
        <pc:picChg chg="del">
          <ac:chgData name="Hwdge Hwdge" userId="31e371228627db0f" providerId="LiveId" clId="{AAF3B3A1-30D3-4969-8AB4-1C873DAE2DA1}" dt="2019-11-21T21:02:49.946" v="1053" actId="478"/>
          <ac:picMkLst>
            <pc:docMk/>
            <pc:sldMk cId="261181405" sldId="268"/>
            <ac:picMk id="5" creationId="{68C5FF6E-F80F-49D3-A479-C870140F4724}"/>
          </ac:picMkLst>
        </pc:picChg>
      </pc:sldChg>
      <pc:sldChg chg="addSp delSp modSp add">
        <pc:chgData name="Hwdge Hwdge" userId="31e371228627db0f" providerId="LiveId" clId="{AAF3B3A1-30D3-4969-8AB4-1C873DAE2DA1}" dt="2019-11-21T21:03:02.366" v="1061" actId="962"/>
        <pc:sldMkLst>
          <pc:docMk/>
          <pc:sldMk cId="1519795315" sldId="269"/>
        </pc:sldMkLst>
        <pc:picChg chg="add mod">
          <ac:chgData name="Hwdge Hwdge" userId="31e371228627db0f" providerId="LiveId" clId="{AAF3B3A1-30D3-4969-8AB4-1C873DAE2DA1}" dt="2019-11-21T21:03:02.366" v="1061" actId="962"/>
          <ac:picMkLst>
            <pc:docMk/>
            <pc:sldMk cId="1519795315" sldId="269"/>
            <ac:picMk id="3" creationId="{B286BEE6-EB02-4B5B-AB23-42B783A7D1FF}"/>
          </ac:picMkLst>
        </pc:picChg>
        <pc:picChg chg="del">
          <ac:chgData name="Hwdge Hwdge" userId="31e371228627db0f" providerId="LiveId" clId="{AAF3B3A1-30D3-4969-8AB4-1C873DAE2DA1}" dt="2019-11-21T21:02:59.221" v="1058" actId="478"/>
          <ac:picMkLst>
            <pc:docMk/>
            <pc:sldMk cId="1519795315" sldId="269"/>
            <ac:picMk id="5" creationId="{68C5FF6E-F80F-49D3-A479-C870140F4724}"/>
          </ac:picMkLst>
        </pc:picChg>
      </pc:sldChg>
      <pc:sldChg chg="addSp modSp add">
        <pc:chgData name="Hwdge Hwdge" userId="31e371228627db0f" providerId="LiveId" clId="{AAF3B3A1-30D3-4969-8AB4-1C873DAE2DA1}" dt="2019-11-21T21:03:10.839" v="1065" actId="962"/>
        <pc:sldMkLst>
          <pc:docMk/>
          <pc:sldMk cId="531782893" sldId="270"/>
        </pc:sldMkLst>
        <pc:picChg chg="add mod">
          <ac:chgData name="Hwdge Hwdge" userId="31e371228627db0f" providerId="LiveId" clId="{AAF3B3A1-30D3-4969-8AB4-1C873DAE2DA1}" dt="2019-11-21T21:03:10.839" v="1065" actId="962"/>
          <ac:picMkLst>
            <pc:docMk/>
            <pc:sldMk cId="531782893" sldId="270"/>
            <ac:picMk id="5" creationId="{6E3FF6F0-5289-4774-A116-40FBD2649C38}"/>
          </ac:picMkLst>
        </pc:picChg>
      </pc:sldChg>
      <pc:sldChg chg="addSp modSp add">
        <pc:chgData name="Hwdge Hwdge" userId="31e371228627db0f" providerId="LiveId" clId="{AAF3B3A1-30D3-4969-8AB4-1C873DAE2DA1}" dt="2019-11-21T21:03:18.010" v="1069" actId="962"/>
        <pc:sldMkLst>
          <pc:docMk/>
          <pc:sldMk cId="3371871000" sldId="271"/>
        </pc:sldMkLst>
        <pc:picChg chg="add mod">
          <ac:chgData name="Hwdge Hwdge" userId="31e371228627db0f" providerId="LiveId" clId="{AAF3B3A1-30D3-4969-8AB4-1C873DAE2DA1}" dt="2019-11-21T21:03:18.010" v="1069" actId="962"/>
          <ac:picMkLst>
            <pc:docMk/>
            <pc:sldMk cId="3371871000" sldId="271"/>
            <ac:picMk id="5" creationId="{81DA496F-59A0-4036-B64F-61403EEAF520}"/>
          </ac:picMkLst>
        </pc:picChg>
      </pc:sldChg>
      <pc:sldChg chg="addSp delSp modSp add del">
        <pc:chgData name="Hwdge Hwdge" userId="31e371228627db0f" providerId="LiveId" clId="{AAF3B3A1-30D3-4969-8AB4-1C873DAE2DA1}" dt="2019-11-21T21:17:37.262" v="1615" actId="2696"/>
        <pc:sldMkLst>
          <pc:docMk/>
          <pc:sldMk cId="151624781" sldId="272"/>
        </pc:sldMkLst>
        <pc:picChg chg="add del mod">
          <ac:chgData name="Hwdge Hwdge" userId="31e371228627db0f" providerId="LiveId" clId="{AAF3B3A1-30D3-4969-8AB4-1C873DAE2DA1}" dt="2019-11-21T21:03:31.182" v="1074" actId="478"/>
          <ac:picMkLst>
            <pc:docMk/>
            <pc:sldMk cId="151624781" sldId="272"/>
            <ac:picMk id="5" creationId="{E50EC539-7E0F-43B8-AAEE-9A35F0211706}"/>
          </ac:picMkLst>
        </pc:picChg>
        <pc:picChg chg="add mod">
          <ac:chgData name="Hwdge Hwdge" userId="31e371228627db0f" providerId="LiveId" clId="{AAF3B3A1-30D3-4969-8AB4-1C873DAE2DA1}" dt="2019-11-21T21:03:34.262" v="1077" actId="962"/>
          <ac:picMkLst>
            <pc:docMk/>
            <pc:sldMk cId="151624781" sldId="272"/>
            <ac:picMk id="7" creationId="{5ED68012-632E-473D-B414-888BD937377D}"/>
          </ac:picMkLst>
        </pc:picChg>
      </pc:sldChg>
      <pc:sldChg chg="addSp modSp add del">
        <pc:chgData name="Hwdge Hwdge" userId="31e371228627db0f" providerId="LiveId" clId="{AAF3B3A1-30D3-4969-8AB4-1C873DAE2DA1}" dt="2019-11-21T21:17:38.094" v="1616" actId="2696"/>
        <pc:sldMkLst>
          <pc:docMk/>
          <pc:sldMk cId="4216855231" sldId="273"/>
        </pc:sldMkLst>
        <pc:picChg chg="add mod">
          <ac:chgData name="Hwdge Hwdge" userId="31e371228627db0f" providerId="LiveId" clId="{AAF3B3A1-30D3-4969-8AB4-1C873DAE2DA1}" dt="2019-11-21T21:03:44.274" v="1081" actId="962"/>
          <ac:picMkLst>
            <pc:docMk/>
            <pc:sldMk cId="4216855231" sldId="273"/>
            <ac:picMk id="5" creationId="{5C02A438-81F5-411C-A8AA-F466BE8534E2}"/>
          </ac:picMkLst>
        </pc:picChg>
      </pc:sldChg>
      <pc:sldChg chg="addSp delSp modSp add">
        <pc:chgData name="Hwdge Hwdge" userId="31e371228627db0f" providerId="LiveId" clId="{AAF3B3A1-30D3-4969-8AB4-1C873DAE2DA1}" dt="2019-11-21T21:21:29.086" v="2528" actId="27636"/>
        <pc:sldMkLst>
          <pc:docMk/>
          <pc:sldMk cId="2077798727" sldId="274"/>
        </pc:sldMkLst>
        <pc:spChg chg="mod">
          <ac:chgData name="Hwdge Hwdge" userId="31e371228627db0f" providerId="LiveId" clId="{AAF3B3A1-30D3-4969-8AB4-1C873DAE2DA1}" dt="2019-11-21T21:04:35.211" v="1086" actId="20577"/>
          <ac:spMkLst>
            <pc:docMk/>
            <pc:sldMk cId="2077798727" sldId="274"/>
            <ac:spMk id="2" creationId="{00000000-0000-0000-0000-000000000000}"/>
          </ac:spMkLst>
        </pc:spChg>
        <pc:spChg chg="mod">
          <ac:chgData name="Hwdge Hwdge" userId="31e371228627db0f" providerId="LiveId" clId="{AAF3B3A1-30D3-4969-8AB4-1C873DAE2DA1}" dt="2019-11-21T21:21:29.086" v="2528" actId="27636"/>
          <ac:spMkLst>
            <pc:docMk/>
            <pc:sldMk cId="2077798727" sldId="274"/>
            <ac:spMk id="3" creationId="{00000000-0000-0000-0000-000000000000}"/>
          </ac:spMkLst>
        </pc:spChg>
        <pc:picChg chg="del">
          <ac:chgData name="Hwdge Hwdge" userId="31e371228627db0f" providerId="LiveId" clId="{AAF3B3A1-30D3-4969-8AB4-1C873DAE2DA1}" dt="2019-11-21T21:06:16.214" v="1380" actId="478"/>
          <ac:picMkLst>
            <pc:docMk/>
            <pc:sldMk cId="2077798727" sldId="274"/>
            <ac:picMk id="4" creationId="{CED4CCF5-D554-46B0-81FF-AD5280BFE379}"/>
          </ac:picMkLst>
        </pc:picChg>
        <pc:picChg chg="del">
          <ac:chgData name="Hwdge Hwdge" userId="31e371228627db0f" providerId="LiveId" clId="{AAF3B3A1-30D3-4969-8AB4-1C873DAE2DA1}" dt="2019-11-21T21:06:16.697" v="1381" actId="478"/>
          <ac:picMkLst>
            <pc:docMk/>
            <pc:sldMk cId="2077798727" sldId="274"/>
            <ac:picMk id="5" creationId="{71F8C2FE-ACC2-4250-A2FF-FAF086731B7A}"/>
          </ac:picMkLst>
        </pc:picChg>
        <pc:picChg chg="del">
          <ac:chgData name="Hwdge Hwdge" userId="31e371228627db0f" providerId="LiveId" clId="{AAF3B3A1-30D3-4969-8AB4-1C873DAE2DA1}" dt="2019-11-21T21:06:17.161" v="1382" actId="478"/>
          <ac:picMkLst>
            <pc:docMk/>
            <pc:sldMk cId="2077798727" sldId="274"/>
            <ac:picMk id="6" creationId="{0591E561-5CCD-4434-853F-019AA9C36C30}"/>
          </ac:picMkLst>
        </pc:picChg>
        <pc:picChg chg="add mod">
          <ac:chgData name="Hwdge Hwdge" userId="31e371228627db0f" providerId="LiveId" clId="{AAF3B3A1-30D3-4969-8AB4-1C873DAE2DA1}" dt="2019-11-21T21:07:07.873" v="1554" actId="1076"/>
          <ac:picMkLst>
            <pc:docMk/>
            <pc:sldMk cId="2077798727" sldId="274"/>
            <ac:picMk id="7" creationId="{8016EF2F-E22B-4E47-ACDD-66250726191B}"/>
          </ac:picMkLst>
        </pc:picChg>
        <pc:picChg chg="add mod">
          <ac:chgData name="Hwdge Hwdge" userId="31e371228627db0f" providerId="LiveId" clId="{AAF3B3A1-30D3-4969-8AB4-1C873DAE2DA1}" dt="2019-11-21T21:07:09.023" v="1555" actId="1076"/>
          <ac:picMkLst>
            <pc:docMk/>
            <pc:sldMk cId="2077798727" sldId="274"/>
            <ac:picMk id="9" creationId="{6AADF5B4-1C66-4FF8-A53D-EE1870DF0FD7}"/>
          </ac:picMkLst>
        </pc:picChg>
      </pc:sldChg>
      <pc:sldChg chg="addSp delSp modSp add del">
        <pc:chgData name="Hwdge Hwdge" userId="31e371228627db0f" providerId="LiveId" clId="{AAF3B3A1-30D3-4969-8AB4-1C873DAE2DA1}" dt="2019-11-21T21:15:36.705" v="1565" actId="2696"/>
        <pc:sldMkLst>
          <pc:docMk/>
          <pc:sldMk cId="34710430" sldId="275"/>
        </pc:sldMkLst>
        <pc:spChg chg="add del">
          <ac:chgData name="Hwdge Hwdge" userId="31e371228627db0f" providerId="LiveId" clId="{AAF3B3A1-30D3-4969-8AB4-1C873DAE2DA1}" dt="2019-11-21T21:15:35.055" v="1564"/>
          <ac:spMkLst>
            <pc:docMk/>
            <pc:sldMk cId="34710430" sldId="275"/>
            <ac:spMk id="3" creationId="{F4D72B19-E15E-429C-9684-949690DE7138}"/>
          </ac:spMkLst>
        </pc:spChg>
        <pc:picChg chg="add del mod">
          <ac:chgData name="Hwdge Hwdge" userId="31e371228627db0f" providerId="LiveId" clId="{AAF3B3A1-30D3-4969-8AB4-1C873DAE2DA1}" dt="2019-11-21T21:15:35.055" v="1564"/>
          <ac:picMkLst>
            <pc:docMk/>
            <pc:sldMk cId="34710430" sldId="275"/>
            <ac:picMk id="5" creationId="{4AA8F6DB-5802-4651-96DE-5ADC1C62BBE5}"/>
          </ac:picMkLst>
        </pc:picChg>
      </pc:sldChg>
      <pc:sldChg chg="modSp add">
        <pc:chgData name="Hwdge Hwdge" userId="31e371228627db0f" providerId="LiveId" clId="{AAF3B3A1-30D3-4969-8AB4-1C873DAE2DA1}" dt="2019-11-21T21:15:47.671" v="1573" actId="20577"/>
        <pc:sldMkLst>
          <pc:docMk/>
          <pc:sldMk cId="1842105746" sldId="275"/>
        </pc:sldMkLst>
        <pc:spChg chg="mod">
          <ac:chgData name="Hwdge Hwdge" userId="31e371228627db0f" providerId="LiveId" clId="{AAF3B3A1-30D3-4969-8AB4-1C873DAE2DA1}" dt="2019-11-21T21:15:47.671" v="1573" actId="20577"/>
          <ac:spMkLst>
            <pc:docMk/>
            <pc:sldMk cId="1842105746" sldId="275"/>
            <ac:spMk id="2" creationId="{A8C51684-1B2E-41C5-80D4-5121B6195B4B}"/>
          </ac:spMkLst>
        </pc:spChg>
      </pc:sldChg>
      <pc:sldChg chg="addSp delSp modSp add del">
        <pc:chgData name="Hwdge Hwdge" userId="31e371228627db0f" providerId="LiveId" clId="{AAF3B3A1-30D3-4969-8AB4-1C873DAE2DA1}" dt="2019-11-21T21:17:12.529" v="1611" actId="2696"/>
        <pc:sldMkLst>
          <pc:docMk/>
          <pc:sldMk cId="642095455" sldId="276"/>
        </pc:sldMkLst>
        <pc:spChg chg="del">
          <ac:chgData name="Hwdge Hwdge" userId="31e371228627db0f" providerId="LiveId" clId="{AAF3B3A1-30D3-4969-8AB4-1C873DAE2DA1}" dt="2019-11-21T21:15:53.567" v="1576" actId="478"/>
          <ac:spMkLst>
            <pc:docMk/>
            <pc:sldMk cId="642095455" sldId="276"/>
            <ac:spMk id="2" creationId="{A8C51684-1B2E-41C5-80D4-5121B6195B4B}"/>
          </ac:spMkLst>
        </pc:spChg>
        <pc:spChg chg="del">
          <ac:chgData name="Hwdge Hwdge" userId="31e371228627db0f" providerId="LiveId" clId="{AAF3B3A1-30D3-4969-8AB4-1C873DAE2DA1}" dt="2019-11-21T21:15:52.648" v="1575" actId="478"/>
          <ac:spMkLst>
            <pc:docMk/>
            <pc:sldMk cId="642095455" sldId="276"/>
            <ac:spMk id="3" creationId="{E41899C9-7BC6-4341-88E7-C810CB80C2DD}"/>
          </ac:spMkLst>
        </pc:spChg>
        <pc:spChg chg="add del mod">
          <ac:chgData name="Hwdge Hwdge" userId="31e371228627db0f" providerId="LiveId" clId="{AAF3B3A1-30D3-4969-8AB4-1C873DAE2DA1}" dt="2019-11-21T21:15:55.048" v="1577" actId="478"/>
          <ac:spMkLst>
            <pc:docMk/>
            <pc:sldMk cId="642095455" sldId="276"/>
            <ac:spMk id="5" creationId="{3BFB462F-2D01-47D8-BD40-6B2C6631FAEE}"/>
          </ac:spMkLst>
        </pc:spChg>
        <pc:picChg chg="add mod">
          <ac:chgData name="Hwdge Hwdge" userId="31e371228627db0f" providerId="LiveId" clId="{AAF3B3A1-30D3-4969-8AB4-1C873DAE2DA1}" dt="2019-11-21T21:16:01.949" v="1585" actId="962"/>
          <ac:picMkLst>
            <pc:docMk/>
            <pc:sldMk cId="642095455" sldId="276"/>
            <ac:picMk id="7" creationId="{859CBFE3-8EDE-421F-8CE0-A87FA6BB8E7C}"/>
          </ac:picMkLst>
        </pc:picChg>
      </pc:sldChg>
      <pc:sldChg chg="add del">
        <pc:chgData name="Hwdge Hwdge" userId="31e371228627db0f" providerId="LiveId" clId="{AAF3B3A1-30D3-4969-8AB4-1C873DAE2DA1}" dt="2019-11-21T21:15:36.965" v="1566" actId="2696"/>
        <pc:sldMkLst>
          <pc:docMk/>
          <pc:sldMk cId="1536447086" sldId="276"/>
        </pc:sldMkLst>
      </pc:sldChg>
      <pc:sldChg chg="add del">
        <pc:chgData name="Hwdge Hwdge" userId="31e371228627db0f" providerId="LiveId" clId="{AAF3B3A1-30D3-4969-8AB4-1C873DAE2DA1}" dt="2019-11-21T21:15:37.565" v="1567" actId="2696"/>
        <pc:sldMkLst>
          <pc:docMk/>
          <pc:sldMk cId="3060560212" sldId="277"/>
        </pc:sldMkLst>
      </pc:sldChg>
      <pc:sldChg chg="addSp delSp modSp add">
        <pc:chgData name="Hwdge Hwdge" userId="31e371228627db0f" providerId="LiveId" clId="{AAF3B3A1-30D3-4969-8AB4-1C873DAE2DA1}" dt="2019-11-21T21:23:27.343" v="2789" actId="478"/>
        <pc:sldMkLst>
          <pc:docMk/>
          <pc:sldMk cId="4229051052" sldId="277"/>
        </pc:sldMkLst>
        <pc:picChg chg="add del mod">
          <ac:chgData name="Hwdge Hwdge" userId="31e371228627db0f" providerId="LiveId" clId="{AAF3B3A1-30D3-4969-8AB4-1C873DAE2DA1}" dt="2019-11-21T21:23:27.343" v="2789" actId="478"/>
          <ac:picMkLst>
            <pc:docMk/>
            <pc:sldMk cId="4229051052" sldId="277"/>
            <ac:picMk id="3" creationId="{3884AB4C-E09E-44D8-8FB8-0E521123D517}"/>
          </ac:picMkLst>
        </pc:picChg>
      </pc:sldChg>
      <pc:sldChg chg="addSp modSp add">
        <pc:chgData name="Hwdge Hwdge" userId="31e371228627db0f" providerId="LiveId" clId="{AAF3B3A1-30D3-4969-8AB4-1C873DAE2DA1}" dt="2019-11-21T21:16:19.791" v="1591" actId="962"/>
        <pc:sldMkLst>
          <pc:docMk/>
          <pc:sldMk cId="3287951352" sldId="278"/>
        </pc:sldMkLst>
        <pc:picChg chg="add mod">
          <ac:chgData name="Hwdge Hwdge" userId="31e371228627db0f" providerId="LiveId" clId="{AAF3B3A1-30D3-4969-8AB4-1C873DAE2DA1}" dt="2019-11-21T21:16:19.791" v="1591" actId="962"/>
          <ac:picMkLst>
            <pc:docMk/>
            <pc:sldMk cId="3287951352" sldId="278"/>
            <ac:picMk id="3" creationId="{0DF617FE-9D63-4964-98FF-45365331353B}"/>
          </ac:picMkLst>
        </pc:picChg>
      </pc:sldChg>
      <pc:sldChg chg="add del">
        <pc:chgData name="Hwdge Hwdge" userId="31e371228627db0f" providerId="LiveId" clId="{AAF3B3A1-30D3-4969-8AB4-1C873DAE2DA1}" dt="2019-11-21T21:15:38.305" v="1568" actId="2696"/>
        <pc:sldMkLst>
          <pc:docMk/>
          <pc:sldMk cId="4045166663" sldId="278"/>
        </pc:sldMkLst>
      </pc:sldChg>
      <pc:sldChg chg="addSp modSp add">
        <pc:chgData name="Hwdge Hwdge" userId="31e371228627db0f" providerId="LiveId" clId="{AAF3B3A1-30D3-4969-8AB4-1C873DAE2DA1}" dt="2019-11-21T21:16:25.872" v="1594" actId="962"/>
        <pc:sldMkLst>
          <pc:docMk/>
          <pc:sldMk cId="3235514706" sldId="279"/>
        </pc:sldMkLst>
        <pc:picChg chg="add mod">
          <ac:chgData name="Hwdge Hwdge" userId="31e371228627db0f" providerId="LiveId" clId="{AAF3B3A1-30D3-4969-8AB4-1C873DAE2DA1}" dt="2019-11-21T21:16:25.872" v="1594" actId="962"/>
          <ac:picMkLst>
            <pc:docMk/>
            <pc:sldMk cId="3235514706" sldId="279"/>
            <ac:picMk id="3" creationId="{EFDDFA6F-31D6-4B72-9BAD-CB225E3FF531}"/>
          </ac:picMkLst>
        </pc:picChg>
      </pc:sldChg>
      <pc:sldChg chg="addSp modSp add">
        <pc:chgData name="Hwdge Hwdge" userId="31e371228627db0f" providerId="LiveId" clId="{AAF3B3A1-30D3-4969-8AB4-1C873DAE2DA1}" dt="2019-11-21T21:16:32.643" v="1597" actId="962"/>
        <pc:sldMkLst>
          <pc:docMk/>
          <pc:sldMk cId="2342005307" sldId="280"/>
        </pc:sldMkLst>
        <pc:picChg chg="add mod">
          <ac:chgData name="Hwdge Hwdge" userId="31e371228627db0f" providerId="LiveId" clId="{AAF3B3A1-30D3-4969-8AB4-1C873DAE2DA1}" dt="2019-11-21T21:16:32.643" v="1597" actId="962"/>
          <ac:picMkLst>
            <pc:docMk/>
            <pc:sldMk cId="2342005307" sldId="280"/>
            <ac:picMk id="3" creationId="{2A6F3F8A-75E1-4FE0-BAE2-828F65DCB1E8}"/>
          </ac:picMkLst>
        </pc:picChg>
      </pc:sldChg>
      <pc:sldChg chg="addSp modSp add">
        <pc:chgData name="Hwdge Hwdge" userId="31e371228627db0f" providerId="LiveId" clId="{AAF3B3A1-30D3-4969-8AB4-1C873DAE2DA1}" dt="2019-11-21T21:16:38.771" v="1600" actId="962"/>
        <pc:sldMkLst>
          <pc:docMk/>
          <pc:sldMk cId="2874476052" sldId="281"/>
        </pc:sldMkLst>
        <pc:picChg chg="add mod">
          <ac:chgData name="Hwdge Hwdge" userId="31e371228627db0f" providerId="LiveId" clId="{AAF3B3A1-30D3-4969-8AB4-1C873DAE2DA1}" dt="2019-11-21T21:16:38.771" v="1600" actId="962"/>
          <ac:picMkLst>
            <pc:docMk/>
            <pc:sldMk cId="2874476052" sldId="281"/>
            <ac:picMk id="3" creationId="{63950494-C9DD-4E86-88CD-A84FCE613EDF}"/>
          </ac:picMkLst>
        </pc:picChg>
      </pc:sldChg>
      <pc:sldChg chg="addSp delSp modSp add">
        <pc:chgData name="Hwdge Hwdge" userId="31e371228627db0f" providerId="LiveId" clId="{AAF3B3A1-30D3-4969-8AB4-1C873DAE2DA1}" dt="2019-11-21T21:25:26.749" v="2961" actId="1076"/>
        <pc:sldMkLst>
          <pc:docMk/>
          <pc:sldMk cId="569210903" sldId="282"/>
        </pc:sldMkLst>
        <pc:spChg chg="mod">
          <ac:chgData name="Hwdge Hwdge" userId="31e371228627db0f" providerId="LiveId" clId="{AAF3B3A1-30D3-4969-8AB4-1C873DAE2DA1}" dt="2019-11-21T21:18:02.286" v="1626" actId="20577"/>
          <ac:spMkLst>
            <pc:docMk/>
            <pc:sldMk cId="569210903" sldId="282"/>
            <ac:spMk id="2" creationId="{00000000-0000-0000-0000-000000000000}"/>
          </ac:spMkLst>
        </pc:spChg>
        <pc:spChg chg="mod">
          <ac:chgData name="Hwdge Hwdge" userId="31e371228627db0f" providerId="LiveId" clId="{AAF3B3A1-30D3-4969-8AB4-1C873DAE2DA1}" dt="2019-11-21T21:25:26.749" v="2961" actId="1076"/>
          <ac:spMkLst>
            <pc:docMk/>
            <pc:sldMk cId="569210903" sldId="282"/>
            <ac:spMk id="3" creationId="{00000000-0000-0000-0000-000000000000}"/>
          </ac:spMkLst>
        </pc:spChg>
        <pc:picChg chg="add mod">
          <ac:chgData name="Hwdge Hwdge" userId="31e371228627db0f" providerId="LiveId" clId="{AAF3B3A1-30D3-4969-8AB4-1C873DAE2DA1}" dt="2019-11-21T21:23:08.280" v="2787" actId="1076"/>
          <ac:picMkLst>
            <pc:docMk/>
            <pc:sldMk cId="569210903" sldId="282"/>
            <ac:picMk id="5" creationId="{843AEFE3-F98C-44FA-85AA-0826C5BE757B}"/>
          </ac:picMkLst>
        </pc:picChg>
        <pc:picChg chg="del">
          <ac:chgData name="Hwdge Hwdge" userId="31e371228627db0f" providerId="LiveId" clId="{AAF3B3A1-30D3-4969-8AB4-1C873DAE2DA1}" dt="2019-11-21T21:20:50.045" v="2397" actId="478"/>
          <ac:picMkLst>
            <pc:docMk/>
            <pc:sldMk cId="569210903" sldId="282"/>
            <ac:picMk id="7" creationId="{8016EF2F-E22B-4E47-ACDD-66250726191B}"/>
          </ac:picMkLst>
        </pc:picChg>
        <pc:picChg chg="add del mod">
          <ac:chgData name="Hwdge Hwdge" userId="31e371228627db0f" providerId="LiveId" clId="{AAF3B3A1-30D3-4969-8AB4-1C873DAE2DA1}" dt="2019-11-21T21:23:30.173" v="2791"/>
          <ac:picMkLst>
            <pc:docMk/>
            <pc:sldMk cId="569210903" sldId="282"/>
            <ac:picMk id="8" creationId="{33DB4267-58C9-47DA-B3A7-6C5D9CC0BD6E}"/>
          </ac:picMkLst>
        </pc:picChg>
        <pc:picChg chg="del">
          <ac:chgData name="Hwdge Hwdge" userId="31e371228627db0f" providerId="LiveId" clId="{AAF3B3A1-30D3-4969-8AB4-1C873DAE2DA1}" dt="2019-11-21T21:20:48.601" v="2396" actId="478"/>
          <ac:picMkLst>
            <pc:docMk/>
            <pc:sldMk cId="569210903" sldId="282"/>
            <ac:picMk id="9" creationId="{6AADF5B4-1C66-4FF8-A53D-EE1870DF0FD7}"/>
          </ac:picMkLst>
        </pc:picChg>
      </pc:sldChg>
      <pc:sldChg chg="addSp modSp add del">
        <pc:chgData name="Hwdge Hwdge" userId="31e371228627db0f" providerId="LiveId" clId="{AAF3B3A1-30D3-4969-8AB4-1C873DAE2DA1}" dt="2019-11-21T21:17:17.670" v="1612" actId="2696"/>
        <pc:sldMkLst>
          <pc:docMk/>
          <pc:sldMk cId="3943547637" sldId="282"/>
        </pc:sldMkLst>
        <pc:picChg chg="add mod">
          <ac:chgData name="Hwdge Hwdge" userId="31e371228627db0f" providerId="LiveId" clId="{AAF3B3A1-30D3-4969-8AB4-1C873DAE2DA1}" dt="2019-11-21T21:16:47.855" v="1605" actId="962"/>
          <ac:picMkLst>
            <pc:docMk/>
            <pc:sldMk cId="3943547637" sldId="282"/>
            <ac:picMk id="3" creationId="{89EF3A4A-FB7F-4F9F-B08A-1937F724B644}"/>
          </ac:picMkLst>
        </pc:picChg>
      </pc:sldChg>
      <pc:sldChg chg="addSp modSp add del">
        <pc:chgData name="Hwdge Hwdge" userId="31e371228627db0f" providerId="LiveId" clId="{AAF3B3A1-30D3-4969-8AB4-1C873DAE2DA1}" dt="2019-11-21T21:17:18.810" v="1613" actId="2696"/>
        <pc:sldMkLst>
          <pc:docMk/>
          <pc:sldMk cId="2151819675" sldId="283"/>
        </pc:sldMkLst>
        <pc:picChg chg="add mod">
          <ac:chgData name="Hwdge Hwdge" userId="31e371228627db0f" providerId="LiveId" clId="{AAF3B3A1-30D3-4969-8AB4-1C873DAE2DA1}" dt="2019-11-21T21:16:57.086" v="1610" actId="1076"/>
          <ac:picMkLst>
            <pc:docMk/>
            <pc:sldMk cId="2151819675" sldId="283"/>
            <ac:picMk id="3" creationId="{06D6F2CB-91D2-411C-8607-BA9C1AD77847}"/>
          </ac:picMkLst>
        </pc:picChg>
      </pc:sldChg>
      <pc:sldChg chg="add">
        <pc:chgData name="Hwdge Hwdge" userId="31e371228627db0f" providerId="LiveId" clId="{AAF3B3A1-30D3-4969-8AB4-1C873DAE2DA1}" dt="2019-11-21T21:23:33.243" v="2792"/>
        <pc:sldMkLst>
          <pc:docMk/>
          <pc:sldMk cId="3660260739" sldId="283"/>
        </pc:sldMkLst>
      </pc:sldChg>
      <pc:sldChg chg="addSp delSp modSp add">
        <pc:chgData name="Hwdge Hwdge" userId="31e371228627db0f" providerId="LiveId" clId="{AAF3B3A1-30D3-4969-8AB4-1C873DAE2DA1}" dt="2019-11-21T21:23:52.061" v="2803" actId="962"/>
        <pc:sldMkLst>
          <pc:docMk/>
          <pc:sldMk cId="2773478335" sldId="284"/>
        </pc:sldMkLst>
        <pc:picChg chg="del">
          <ac:chgData name="Hwdge Hwdge" userId="31e371228627db0f" providerId="LiveId" clId="{AAF3B3A1-30D3-4969-8AB4-1C873DAE2DA1}" dt="2019-11-21T21:23:41.734" v="2797" actId="478"/>
          <ac:picMkLst>
            <pc:docMk/>
            <pc:sldMk cId="2773478335" sldId="284"/>
            <ac:picMk id="3" creationId="{3884AB4C-E09E-44D8-8FB8-0E521123D517}"/>
          </ac:picMkLst>
        </pc:picChg>
        <pc:picChg chg="add mod">
          <ac:chgData name="Hwdge Hwdge" userId="31e371228627db0f" providerId="LiveId" clId="{AAF3B3A1-30D3-4969-8AB4-1C873DAE2DA1}" dt="2019-11-21T21:23:52.061" v="2803" actId="962"/>
          <ac:picMkLst>
            <pc:docMk/>
            <pc:sldMk cId="2773478335" sldId="284"/>
            <ac:picMk id="4" creationId="{C6B44B10-1C73-4E0E-A25B-EF718C3A6B88}"/>
          </ac:picMkLst>
        </pc:picChg>
      </pc:sldChg>
      <pc:sldChg chg="addSp delSp modSp add">
        <pc:chgData name="Hwdge Hwdge" userId="31e371228627db0f" providerId="LiveId" clId="{AAF3B3A1-30D3-4969-8AB4-1C873DAE2DA1}" dt="2019-11-21T21:24:06.015" v="2806" actId="962"/>
        <pc:sldMkLst>
          <pc:docMk/>
          <pc:sldMk cId="3437942604" sldId="285"/>
        </pc:sldMkLst>
        <pc:picChg chg="del">
          <ac:chgData name="Hwdge Hwdge" userId="31e371228627db0f" providerId="LiveId" clId="{AAF3B3A1-30D3-4969-8AB4-1C873DAE2DA1}" dt="2019-11-21T21:23:42.999" v="2798" actId="478"/>
          <ac:picMkLst>
            <pc:docMk/>
            <pc:sldMk cId="3437942604" sldId="285"/>
            <ac:picMk id="3" creationId="{3884AB4C-E09E-44D8-8FB8-0E521123D517}"/>
          </ac:picMkLst>
        </pc:picChg>
        <pc:picChg chg="add mod">
          <ac:chgData name="Hwdge Hwdge" userId="31e371228627db0f" providerId="LiveId" clId="{AAF3B3A1-30D3-4969-8AB4-1C873DAE2DA1}" dt="2019-11-21T21:24:06.015" v="2806" actId="962"/>
          <ac:picMkLst>
            <pc:docMk/>
            <pc:sldMk cId="3437942604" sldId="285"/>
            <ac:picMk id="4" creationId="{37CCE7DF-8AC1-4E71-BBEB-4247746B11A4}"/>
          </ac:picMkLst>
        </pc:picChg>
      </pc:sldChg>
      <pc:sldChg chg="addSp delSp modSp add">
        <pc:chgData name="Hwdge Hwdge" userId="31e371228627db0f" providerId="LiveId" clId="{AAF3B3A1-30D3-4969-8AB4-1C873DAE2DA1}" dt="2019-11-21T21:24:14.329" v="2810" actId="1076"/>
        <pc:sldMkLst>
          <pc:docMk/>
          <pc:sldMk cId="3181389521" sldId="286"/>
        </pc:sldMkLst>
        <pc:picChg chg="del">
          <ac:chgData name="Hwdge Hwdge" userId="31e371228627db0f" providerId="LiveId" clId="{AAF3B3A1-30D3-4969-8AB4-1C873DAE2DA1}" dt="2019-11-21T21:23:44.154" v="2799" actId="478"/>
          <ac:picMkLst>
            <pc:docMk/>
            <pc:sldMk cId="3181389521" sldId="286"/>
            <ac:picMk id="3" creationId="{3884AB4C-E09E-44D8-8FB8-0E521123D517}"/>
          </ac:picMkLst>
        </pc:picChg>
        <pc:picChg chg="add mod">
          <ac:chgData name="Hwdge Hwdge" userId="31e371228627db0f" providerId="LiveId" clId="{AAF3B3A1-30D3-4969-8AB4-1C873DAE2DA1}" dt="2019-11-21T21:24:14.329" v="2810" actId="1076"/>
          <ac:picMkLst>
            <pc:docMk/>
            <pc:sldMk cId="3181389521" sldId="286"/>
            <ac:picMk id="4" creationId="{D1B9E4D2-FA5C-4DAE-8EB9-8AD8272BE80F}"/>
          </ac:picMkLst>
        </pc:picChg>
      </pc:sldChg>
      <pc:sldChg chg="addSp delSp modSp add">
        <pc:chgData name="Hwdge Hwdge" userId="31e371228627db0f" providerId="LiveId" clId="{AAF3B3A1-30D3-4969-8AB4-1C873DAE2DA1}" dt="2019-11-21T21:24:30.881" v="2814" actId="1076"/>
        <pc:sldMkLst>
          <pc:docMk/>
          <pc:sldMk cId="3445997863" sldId="287"/>
        </pc:sldMkLst>
        <pc:picChg chg="del">
          <ac:chgData name="Hwdge Hwdge" userId="31e371228627db0f" providerId="LiveId" clId="{AAF3B3A1-30D3-4969-8AB4-1C873DAE2DA1}" dt="2019-11-21T21:23:45.325" v="2800" actId="478"/>
          <ac:picMkLst>
            <pc:docMk/>
            <pc:sldMk cId="3445997863" sldId="287"/>
            <ac:picMk id="3" creationId="{3884AB4C-E09E-44D8-8FB8-0E521123D517}"/>
          </ac:picMkLst>
        </pc:picChg>
        <pc:picChg chg="add mod">
          <ac:chgData name="Hwdge Hwdge" userId="31e371228627db0f" providerId="LiveId" clId="{AAF3B3A1-30D3-4969-8AB4-1C873DAE2DA1}" dt="2019-11-21T21:24:30.881" v="2814" actId="1076"/>
          <ac:picMkLst>
            <pc:docMk/>
            <pc:sldMk cId="3445997863" sldId="287"/>
            <ac:picMk id="4" creationId="{29545E49-6472-4BEF-8A3C-D8524AE2DD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5210" y="3443096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Posterization</a:t>
            </a:r>
            <a:r>
              <a:rPr lang="en-US" dirty="0"/>
              <a:t> with</a:t>
            </a:r>
            <a:br>
              <a:rPr lang="en-US" dirty="0"/>
            </a:br>
            <a:r>
              <a:rPr lang="en-US" dirty="0"/>
              <a:t>Image Segmentation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188" y="2689071"/>
            <a:ext cx="9144000" cy="754025"/>
          </a:xfrm>
        </p:spPr>
        <p:txBody>
          <a:bodyPr/>
          <a:lstStyle/>
          <a:p>
            <a:r>
              <a:rPr lang="en-US" dirty="0"/>
              <a:t>Lucas Liu</a:t>
            </a:r>
          </a:p>
        </p:txBody>
      </p:sp>
    </p:spTree>
    <p:extLst>
      <p:ext uri="{BB962C8B-B14F-4D97-AF65-F5344CB8AC3E}">
        <p14:creationId xmlns:p14="http://schemas.microsoft.com/office/powerpoint/2010/main" val="196141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mountain&#10;&#10;Description automatically generated">
            <a:extLst>
              <a:ext uri="{FF2B5EF4-FFF2-40B4-BE49-F238E27FC236}">
                <a16:creationId xmlns:a16="http://schemas.microsoft.com/office/drawing/2014/main" id="{B286BEE6-EB02-4B5B-AB23-42B783A7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9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42BC-8D08-41D2-8B29-E583853F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32C78-5705-4569-A1A7-3BC8E0F30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view of a mountain&#10;&#10;Description automatically generated">
            <a:extLst>
              <a:ext uri="{FF2B5EF4-FFF2-40B4-BE49-F238E27FC236}">
                <a16:creationId xmlns:a16="http://schemas.microsoft.com/office/drawing/2014/main" id="{6E3FF6F0-5289-4774-A116-40FBD264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8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F6A8-A35A-479F-B215-1189097B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2E374-BDE3-4348-AD41-F3AE49B22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able, sitting, view, red&#10;&#10;Description automatically generated">
            <a:extLst>
              <a:ext uri="{FF2B5EF4-FFF2-40B4-BE49-F238E27FC236}">
                <a16:creationId xmlns:a16="http://schemas.microsoft.com/office/drawing/2014/main" id="{81DA496F-59A0-4036-B64F-61403EEA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60" y="0"/>
            <a:ext cx="9441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876" y="1690688"/>
            <a:ext cx="587989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Main Problem: computing regions of pixels that are locally similar (color and location) to form “</a:t>
            </a:r>
            <a:r>
              <a:rPr lang="en-US" dirty="0" err="1"/>
              <a:t>superpixels</a:t>
            </a:r>
            <a:r>
              <a:rPr lang="en-US" dirty="0"/>
              <a:t>”</a:t>
            </a:r>
          </a:p>
          <a:p>
            <a:r>
              <a:rPr lang="en-US" dirty="0"/>
              <a:t>Convert image to LAB space and concatenate its values with XY coordinates for a 5d feature vector per pixel.</a:t>
            </a:r>
          </a:p>
          <a:p>
            <a:r>
              <a:rPr lang="en-US" dirty="0"/>
              <a:t>Use K-means clustering with an alternative composite distance function</a:t>
            </a:r>
          </a:p>
          <a:p>
            <a:pPr lvl="1"/>
            <a:r>
              <a:rPr lang="en-US" dirty="0"/>
              <a:t>M = weighting of color vs position</a:t>
            </a:r>
          </a:p>
          <a:p>
            <a:r>
              <a:rPr lang="en-US" dirty="0"/>
              <a:t>Main tweaking parameter </a:t>
            </a:r>
          </a:p>
          <a:p>
            <a:pPr lvl="1"/>
            <a:r>
              <a:rPr lang="en-US" dirty="0"/>
              <a:t>Roundness of pixels (how spheroid they are)</a:t>
            </a:r>
          </a:p>
          <a:p>
            <a:pPr lvl="1"/>
            <a:r>
              <a:rPr lang="en-US" dirty="0"/>
              <a:t>M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6EF2F-E22B-4E47-ACDD-66250726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847" y="4808170"/>
            <a:ext cx="3600953" cy="1657581"/>
          </a:xfrm>
          <a:prstGeom prst="rect">
            <a:avLst/>
          </a:prstGeom>
        </p:spPr>
      </p:pic>
      <p:pic>
        <p:nvPicPr>
          <p:cNvPr id="9" name="Picture 8" descr="A picture containing group, building, net, holding&#10;&#10;Description automatically generated">
            <a:extLst>
              <a:ext uri="{FF2B5EF4-FFF2-40B4-BE49-F238E27FC236}">
                <a16:creationId xmlns:a16="http://schemas.microsoft.com/office/drawing/2014/main" id="{6AADF5B4-1C66-4FF8-A53D-EE1870DF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47" y="1027906"/>
            <a:ext cx="3504543" cy="35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9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1684-1B2E-41C5-80D4-5121B619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899C9-7BC6-4341-88E7-C810CB80C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king&#10;&#10;Description automatically generated">
            <a:extLst>
              <a:ext uri="{FF2B5EF4-FFF2-40B4-BE49-F238E27FC236}">
                <a16:creationId xmlns:a16="http://schemas.microsoft.com/office/drawing/2014/main" id="{3884AB4C-E09E-44D8-8FB8-0E521123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38125"/>
            <a:ext cx="112871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0DF617FE-9D63-4964-98FF-45365331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5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over a mountain&#10;&#10;Description automatically generated">
            <a:extLst>
              <a:ext uri="{FF2B5EF4-FFF2-40B4-BE49-F238E27FC236}">
                <a16:creationId xmlns:a16="http://schemas.microsoft.com/office/drawing/2014/main" id="{EFDDFA6F-31D6-4B72-9BAD-CB225E3F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1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mountain&#10;&#10;Description automatically generated">
            <a:extLst>
              <a:ext uri="{FF2B5EF4-FFF2-40B4-BE49-F238E27FC236}">
                <a16:creationId xmlns:a16="http://schemas.microsoft.com/office/drawing/2014/main" id="{2A6F3F8A-75E1-4FE0-BAE2-828F65DC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red, window, covered&#10;&#10;Description automatically generated">
            <a:extLst>
              <a:ext uri="{FF2B5EF4-FFF2-40B4-BE49-F238E27FC236}">
                <a16:creationId xmlns:a16="http://schemas.microsoft.com/office/drawing/2014/main" id="{63950494-C9DD-4E86-88CD-A84FCE613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60" y="0"/>
            <a:ext cx="9441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7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218656" cy="4351338"/>
          </a:xfrm>
        </p:spPr>
        <p:txBody>
          <a:bodyPr/>
          <a:lstStyle/>
          <a:p>
            <a:r>
              <a:rPr lang="en-US" dirty="0"/>
              <a:t>Artists like to discretize the environment into individual objects.</a:t>
            </a:r>
          </a:p>
          <a:p>
            <a:r>
              <a:rPr lang="en-US" dirty="0"/>
              <a:t>Each of these objects is then painted independently.</a:t>
            </a:r>
          </a:p>
          <a:p>
            <a:r>
              <a:rPr lang="en-US" dirty="0"/>
              <a:t>Some large objects may even be represented using discrete sub-objects</a:t>
            </a:r>
          </a:p>
          <a:p>
            <a:pPr lvl="1"/>
            <a:r>
              <a:rPr lang="en-US" i="1" dirty="0"/>
              <a:t>A face is eyes, nose, mouth and ears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32" y="839198"/>
            <a:ext cx="1908217" cy="2299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64" y="1988727"/>
            <a:ext cx="2111519" cy="278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31" y="3446405"/>
            <a:ext cx="2141217" cy="2730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11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Chan-</a:t>
            </a:r>
            <a:r>
              <a:rPr lang="en-US" dirty="0" err="1"/>
              <a:t>Vese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0520"/>
                <a:ext cx="6035566" cy="45446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Main Problem: segmentation of objects without clearly defined boundaries using level sets</a:t>
                </a:r>
              </a:p>
              <a:p>
                <a:r>
                  <a:rPr lang="en-US" dirty="0"/>
                  <a:t>Approach: each set of pixels is weighted by a value known as energy</a:t>
                </a:r>
              </a:p>
              <a:p>
                <a:pPr lvl="1"/>
                <a:r>
                  <a:rPr lang="en-US" dirty="0"/>
                  <a:t>Sum of differences in intensity from the average intensity outside the set</a:t>
                </a:r>
              </a:p>
              <a:p>
                <a:pPr lvl="1"/>
                <a:r>
                  <a:rPr lang="en-US" dirty="0"/>
                  <a:t>Sum of differences from average intensity within the set</a:t>
                </a:r>
              </a:p>
              <a:p>
                <a:pPr lvl="1"/>
                <a:r>
                  <a:rPr lang="en-US" dirty="0"/>
                  <a:t>A term dependent on region’s boundary length</a:t>
                </a:r>
              </a:p>
              <a:p>
                <a:r>
                  <a:rPr lang="en-US" dirty="0" err="1"/>
                  <a:t>SKImage</a:t>
                </a:r>
                <a:r>
                  <a:rPr lang="en-US" dirty="0"/>
                  <a:t> only implemented a version suitable for grayscale images, so it produces only two output regions.</a:t>
                </a:r>
              </a:p>
              <a:p>
                <a:r>
                  <a:rPr lang="en-US" dirty="0"/>
                  <a:t>Main tweaking parameter: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: weighting of pixels in foreground/background</a:t>
                </a:r>
              </a:p>
              <a:p>
                <a:pPr lvl="1"/>
                <a:r>
                  <a:rPr lang="en-US" dirty="0"/>
                  <a:t>Roundness</a:t>
                </a:r>
              </a:p>
              <a:p>
                <a:r>
                  <a:rPr lang="en-US" dirty="0"/>
                  <a:t>Unique characteristic: high roundness produces comic-book like shading of gradient regions with circles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0520"/>
                <a:ext cx="6035566" cy="45446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oup of people pose for a photo&#10;&#10;Description automatically generated">
            <a:extLst>
              <a:ext uri="{FF2B5EF4-FFF2-40B4-BE49-F238E27FC236}">
                <a16:creationId xmlns:a16="http://schemas.microsoft.com/office/drawing/2014/main" id="{843AEFE3-F98C-44FA-85AA-0826C5BE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766" y="1091567"/>
            <a:ext cx="498348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10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king&#10;&#10;Description automatically generated">
            <a:extLst>
              <a:ext uri="{FF2B5EF4-FFF2-40B4-BE49-F238E27FC236}">
                <a16:creationId xmlns:a16="http://schemas.microsoft.com/office/drawing/2014/main" id="{3884AB4C-E09E-44D8-8FB8-0E521123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38125"/>
            <a:ext cx="112871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60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mountain&#10;&#10;Description automatically generated">
            <a:extLst>
              <a:ext uri="{FF2B5EF4-FFF2-40B4-BE49-F238E27FC236}">
                <a16:creationId xmlns:a16="http://schemas.microsoft.com/office/drawing/2014/main" id="{C6B44B10-1C73-4E0E-A25B-EF718C3A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7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mountain, bird, orange&#10;&#10;Description automatically generated">
            <a:extLst>
              <a:ext uri="{FF2B5EF4-FFF2-40B4-BE49-F238E27FC236}">
                <a16:creationId xmlns:a16="http://schemas.microsoft.com/office/drawing/2014/main" id="{37CCE7DF-8AC1-4E71-BBEB-4247746B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42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mountain&#10;&#10;Description automatically generated">
            <a:extLst>
              <a:ext uri="{FF2B5EF4-FFF2-40B4-BE49-F238E27FC236}">
                <a16:creationId xmlns:a16="http://schemas.microsoft.com/office/drawing/2014/main" id="{D1B9E4D2-FA5C-4DAE-8EB9-8AD8272BE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1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8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now, red, chair, table&#10;&#10;Description automatically generated">
            <a:extLst>
              <a:ext uri="{FF2B5EF4-FFF2-40B4-BE49-F238E27FC236}">
                <a16:creationId xmlns:a16="http://schemas.microsoft.com/office/drawing/2014/main" id="{29545E49-6472-4BEF-8A3C-D8524AE2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20" y="0"/>
            <a:ext cx="9441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97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5634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Each of these segmentation methods have many parameters that all affect the final outcome quite drastically.</a:t>
            </a:r>
          </a:p>
          <a:p>
            <a:pPr lvl="1"/>
            <a:r>
              <a:rPr lang="en-US" dirty="0"/>
              <a:t>Need some way to automatically determine best parameters with heuristics</a:t>
            </a:r>
          </a:p>
          <a:p>
            <a:r>
              <a:rPr lang="en-US" dirty="0"/>
              <a:t>Many output images have harsh noisy boundaries between regions.</a:t>
            </a:r>
          </a:p>
          <a:p>
            <a:pPr lvl="1"/>
            <a:r>
              <a:rPr lang="en-US" dirty="0"/>
              <a:t>Gaussian blur pre-processing breaks </a:t>
            </a:r>
            <a:r>
              <a:rPr lang="en-US" dirty="0" err="1"/>
              <a:t>Felzenszwalb</a:t>
            </a:r>
            <a:r>
              <a:rPr lang="en-US" dirty="0"/>
              <a:t> by making thresholds harder to compute.</a:t>
            </a:r>
          </a:p>
          <a:p>
            <a:pPr lvl="1"/>
            <a:r>
              <a:rPr lang="en-US" dirty="0"/>
              <a:t>Gaussian blur post-processing makes “clean” regions lose definition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272C3-33D5-4DB9-B987-B8BDC5FE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32" y="4408666"/>
            <a:ext cx="4436068" cy="2142101"/>
          </a:xfrm>
          <a:prstGeom prst="rect">
            <a:avLst/>
          </a:prstGeom>
        </p:spPr>
      </p:pic>
      <p:pic>
        <p:nvPicPr>
          <p:cNvPr id="7" name="Picture 6" descr="A sunset over a snow covered mountain&#10;&#10;Description automatically generated">
            <a:extLst>
              <a:ext uri="{FF2B5EF4-FFF2-40B4-BE49-F238E27FC236}">
                <a16:creationId xmlns:a16="http://schemas.microsoft.com/office/drawing/2014/main" id="{5815FF50-93C9-4CD7-BEE3-E5583AE8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66" y="1651222"/>
            <a:ext cx="2411433" cy="25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0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080" y="1905524"/>
            <a:ext cx="5689173" cy="4351338"/>
          </a:xfrm>
        </p:spPr>
        <p:txBody>
          <a:bodyPr/>
          <a:lstStyle/>
          <a:p>
            <a:r>
              <a:rPr lang="en-US" dirty="0"/>
              <a:t>Suppose we segment an image into </a:t>
            </a:r>
            <a:r>
              <a:rPr lang="en-US" i="1" dirty="0"/>
              <a:t>masks</a:t>
            </a:r>
            <a:r>
              <a:rPr lang="en-US" dirty="0"/>
              <a:t> that each describe a locally similar image region.</a:t>
            </a:r>
          </a:p>
          <a:p>
            <a:r>
              <a:rPr lang="en-US" dirty="0"/>
              <a:t>If we identify a color palette for each one of these </a:t>
            </a:r>
            <a:r>
              <a:rPr lang="en-US" i="1" dirty="0"/>
              <a:t>masked</a:t>
            </a:r>
            <a:r>
              <a:rPr lang="en-US" dirty="0"/>
              <a:t> objects and </a:t>
            </a:r>
            <a:r>
              <a:rPr lang="en-US" dirty="0" err="1"/>
              <a:t>posterize</a:t>
            </a:r>
            <a:r>
              <a:rPr lang="en-US" dirty="0"/>
              <a:t> them, then we will have a more aesthetic image that has a “painterly” quality.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03" y="1690688"/>
            <a:ext cx="3190875" cy="390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06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-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1212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4 unsupervised image segmentation techniques tested:</a:t>
            </a:r>
          </a:p>
          <a:p>
            <a:pPr lvl="1"/>
            <a:r>
              <a:rPr lang="en-US" dirty="0"/>
              <a:t>SLIC</a:t>
            </a:r>
          </a:p>
          <a:p>
            <a:pPr lvl="1"/>
            <a:r>
              <a:rPr lang="en-US" dirty="0" err="1"/>
              <a:t>Felzenswalb</a:t>
            </a:r>
            <a:endParaRPr lang="en-US" dirty="0"/>
          </a:p>
          <a:p>
            <a:pPr lvl="1"/>
            <a:r>
              <a:rPr lang="en-US" dirty="0" err="1"/>
              <a:t>Quickshift</a:t>
            </a:r>
            <a:endParaRPr lang="en-US" dirty="0"/>
          </a:p>
          <a:p>
            <a:pPr lvl="1"/>
            <a:r>
              <a:rPr lang="en-US" dirty="0"/>
              <a:t>Chan-</a:t>
            </a:r>
            <a:r>
              <a:rPr lang="en-US" dirty="0" err="1"/>
              <a:t>Vese</a:t>
            </a:r>
            <a:endParaRPr lang="en-US" dirty="0"/>
          </a:p>
          <a:p>
            <a:r>
              <a:rPr lang="en-US" dirty="0"/>
              <a:t>Each of these take in an input image and produce a new array of the same shape whose value at each index is an ID corresponding to the pixel’s assignment</a:t>
            </a:r>
          </a:p>
          <a:p>
            <a:r>
              <a:rPr lang="en-US" dirty="0"/>
              <a:t>Before these segments are computed, the input is first converted to LAB and is blurred with a Gaussian filter.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0" r="21432"/>
          <a:stretch/>
        </p:blipFill>
        <p:spPr>
          <a:xfrm>
            <a:off x="6676007" y="1953591"/>
            <a:ext cx="4275975" cy="409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88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 – </a:t>
            </a:r>
            <a:r>
              <a:rPr lang="en-US" dirty="0" err="1"/>
              <a:t>Posterization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1631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Because the segmentation approaches default to LAB, I begin </a:t>
            </a:r>
            <a:r>
              <a:rPr lang="en-US" dirty="0" err="1"/>
              <a:t>posterization</a:t>
            </a:r>
            <a:r>
              <a:rPr lang="en-US" dirty="0"/>
              <a:t> by taking the RGB values for all pixels contained within a region and convert them to LAB.</a:t>
            </a:r>
          </a:p>
          <a:p>
            <a:r>
              <a:rPr lang="en-US" dirty="0"/>
              <a:t>Then, I apply K-means clustering to identify the cluster centers of this array of pixel values to obtain dominant colors in each region.</a:t>
            </a:r>
          </a:p>
          <a:p>
            <a:r>
              <a:rPr lang="en-US" dirty="0"/>
              <a:t>Each pixel is assigned to some cluster, or some color, and has its color value replaced with that of a cluster center.</a:t>
            </a:r>
          </a:p>
        </p:txBody>
      </p:sp>
      <p:pic>
        <p:nvPicPr>
          <p:cNvPr id="1026" name="Picture 2" descr="https://lh3.googleusercontent.com/NqKGyWNufD7suhMTtuTAew-CLhLwwgz1b76pCKX4xdFj7MN_7O43Zv2gVWvzf38qcPslfDTGigD-3KIq7XlmYkOYAZkMyOnE8cKuGoS3OSBfjn2iTCIk2snWCpiszO1YLTHy7kdtjY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95" y="1888191"/>
            <a:ext cx="4185477" cy="298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PwstctbOFNLq5X1PlBcZE8WF8sTuUqpekUwuRyXpdSeE3ulLITZ47y7u8IjGCfjtuXm4dsZ5x49JeOQU4m4EOTDur8AShug9tPlJH53oeuh3Fi4v7cEMWYHtYzU6_W9cidEcnqvj7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990" y="4942156"/>
            <a:ext cx="4374086" cy="57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2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Felzenszwalb</a:t>
            </a:r>
            <a:r>
              <a:rPr lang="en-US" dirty="0"/>
              <a:t>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160" y="1690688"/>
            <a:ext cx="6355614" cy="46072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Main Problem: some objects are “noisy” in their texture, leading to incorrect segmentation.</a:t>
            </a:r>
          </a:p>
          <a:p>
            <a:r>
              <a:rPr lang="en-US" dirty="0"/>
              <a:t>Approach: uses a graph based representation in which each region is a node connected to other regions/nodes with some edge.</a:t>
            </a:r>
          </a:p>
          <a:p>
            <a:pPr lvl="1"/>
            <a:r>
              <a:rPr lang="en-US" dirty="0"/>
              <a:t>Edge weight proportional to amount of differentiation</a:t>
            </a:r>
          </a:p>
          <a:p>
            <a:r>
              <a:rPr lang="en-US" dirty="0"/>
              <a:t>Basic idea: if the difference between two component is of some threshold T greater than the internal differences of the components (intensity), then there exists a boundary.</a:t>
            </a:r>
          </a:p>
          <a:p>
            <a:r>
              <a:rPr lang="en-US" dirty="0"/>
              <a:t>The implementation is similar to Kruskal’s MST algorithm, by finding connected subcomponents that minimize edge weight within. </a:t>
            </a:r>
          </a:p>
          <a:p>
            <a:r>
              <a:rPr lang="en-US" dirty="0"/>
              <a:t>Key property: all pixels of the same region are physically connected to each other.</a:t>
            </a:r>
          </a:p>
          <a:p>
            <a:r>
              <a:rPr lang="en-US" dirty="0"/>
              <a:t>Main tweaking parameter:</a:t>
            </a:r>
          </a:p>
          <a:p>
            <a:pPr lvl="1"/>
            <a:r>
              <a:rPr lang="en-US" dirty="0"/>
              <a:t>Scale parameter = how much “attention to detail”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4CCF5-D554-46B0-81FF-AD5280BFE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153" y="1684016"/>
            <a:ext cx="1954907" cy="1744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C2FE-ACC2-4250-A2FF-FAF08673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975" y="1690688"/>
            <a:ext cx="1954907" cy="1739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91E561-5CCD-4434-853F-019AA9C36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108" y="3603429"/>
            <a:ext cx="2223320" cy="20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1684-1B2E-41C5-80D4-5121B619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Felzenszwalb</a:t>
            </a:r>
            <a:r>
              <a:rPr lang="en-US" dirty="0"/>
              <a:t>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899C9-7BC6-4341-88E7-C810CB80C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unset, walking, water&#10;&#10;Description automatically generated">
            <a:extLst>
              <a:ext uri="{FF2B5EF4-FFF2-40B4-BE49-F238E27FC236}">
                <a16:creationId xmlns:a16="http://schemas.microsoft.com/office/drawing/2014/main" id="{867AEC62-9EFF-46E3-8B85-23EC5B53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38125"/>
            <a:ext cx="112871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1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425A6E89-F59A-4D6E-A0B2-76B35A19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140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101</TotalTime>
  <Words>620</Words>
  <Application>Microsoft Office PowerPoint</Application>
  <PresentationFormat>Widescreen</PresentationFormat>
  <Paragraphs>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Corbel</vt:lpstr>
      <vt:lpstr>Depth</vt:lpstr>
      <vt:lpstr>Posterization with Image Segmentation</vt:lpstr>
      <vt:lpstr>Conjecture</vt:lpstr>
      <vt:lpstr>Hypothesis</vt:lpstr>
      <vt:lpstr>Approach - Segmentation</vt:lpstr>
      <vt:lpstr>Approach – Posterization</vt:lpstr>
      <vt:lpstr>Felzenszwalb Segmentation</vt:lpstr>
      <vt:lpstr>Felzenszwalb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SLIC Segmentation</vt:lpstr>
      <vt:lpstr>SLIC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Chan-Vese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Posterization with Image Segmentation</dc:title>
  <dc:creator>Hwdge Hwdge</dc:creator>
  <cp:lastModifiedBy>Hwdge Hwdge</cp:lastModifiedBy>
  <cp:revision>7</cp:revision>
  <dcterms:created xsi:type="dcterms:W3CDTF">2019-11-19T21:36:41Z</dcterms:created>
  <dcterms:modified xsi:type="dcterms:W3CDTF">2019-11-21T21:27:32Z</dcterms:modified>
</cp:coreProperties>
</file>